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9" r:id="rId3"/>
    <p:sldId id="268" r:id="rId4"/>
    <p:sldId id="258" r:id="rId5"/>
    <p:sldId id="265" r:id="rId6"/>
    <p:sldId id="279" r:id="rId7"/>
    <p:sldId id="264" r:id="rId8"/>
    <p:sldId id="273" r:id="rId9"/>
    <p:sldId id="297" r:id="rId10"/>
    <p:sldId id="298" r:id="rId11"/>
    <p:sldId id="274" r:id="rId12"/>
    <p:sldId id="281" r:id="rId13"/>
  </p:sldIdLst>
  <p:sldSz cx="9144000" cy="5143500" type="screen16x9"/>
  <p:notesSz cx="6858000" cy="9144000"/>
  <p:embeddedFontLst>
    <p:embeddedFont>
      <p:font typeface="Catamaran Light" panose="020B0604020202020204" charset="0"/>
      <p:regular r:id="rId15"/>
      <p:bold r:id="rId16"/>
    </p:embeddedFon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Livvic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268D95-B88C-41B4-A5B7-8F9C731E4AD8}">
  <a:tblStyle styleId="{7C268D95-B88C-41B4-A5B7-8F9C731E4A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8:34:17.648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8:34:18.016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18T18:34:18.379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52E4-5120-44D6-918A-894636DEFCB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2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58d5a3e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158d5a3e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652E4-5120-44D6-918A-894636DEFCB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6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A6FE-9F56-40E5-BBA6-0B630FE22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87" y="420744"/>
            <a:ext cx="8071749" cy="753043"/>
          </a:xfrm>
        </p:spPr>
        <p:txBody>
          <a:bodyPr anchor="b">
            <a:normAutofit/>
          </a:bodyPr>
          <a:lstStyle>
            <a:lvl1pPr algn="l">
              <a:defRPr sz="375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1E879-9DF7-4DA7-85AC-CB56A8C09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86" y="1358153"/>
            <a:ext cx="7973780" cy="35375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31365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06BC-654D-4398-BB52-44965C9C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4923" y="4456906"/>
            <a:ext cx="2057400" cy="114851"/>
          </a:xfrm>
        </p:spPr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9EC83871-7464-427B-B6D7-A5E8F38202AB}" type="datetime1">
              <a:rPr lang="en-US" noProof="0" smtClean="0"/>
              <a:pPr/>
              <a:t>4/19/2023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3390-B4DE-4B11-A7FB-79925DE8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3001-7276-491C-9F48-01FA5E71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C1959"/>
                </a:solidFill>
              </a:defRPr>
            </a:lvl1pPr>
          </a:lstStyle>
          <a:p>
            <a:fld id="{AF24F759-2890-4717-B1AF-E04CADEEA4E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1986FB-BF6D-4B98-ACDD-AD2C255FA969}"/>
              </a:ext>
            </a:extLst>
          </p:cNvPr>
          <p:cNvCxnSpPr/>
          <p:nvPr userDrawn="1"/>
        </p:nvCxnSpPr>
        <p:spPr>
          <a:xfrm>
            <a:off x="697953" y="1230567"/>
            <a:ext cx="2804922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ED13A07-F0A8-43F7-B682-245A3F0AE53C}"/>
              </a:ext>
            </a:extLst>
          </p:cNvPr>
          <p:cNvCxnSpPr>
            <a:cxnSpLocks/>
          </p:cNvCxnSpPr>
          <p:nvPr userDrawn="1"/>
        </p:nvCxnSpPr>
        <p:spPr>
          <a:xfrm>
            <a:off x="379546" y="2578292"/>
            <a:ext cx="8415376" cy="0"/>
          </a:xfrm>
          <a:prstGeom prst="line">
            <a:avLst/>
          </a:prstGeom>
          <a:ln w="7239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5626E3A0-4546-4CF6-A4F2-DEF7D1CD1FF9}"/>
              </a:ext>
            </a:extLst>
          </p:cNvPr>
          <p:cNvSpPr/>
          <p:nvPr userDrawn="1"/>
        </p:nvSpPr>
        <p:spPr>
          <a:xfrm>
            <a:off x="1069265" y="2105090"/>
            <a:ext cx="946404" cy="9464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7E2518BE-4FE7-462F-896E-F7A1045CBC7F}"/>
              </a:ext>
            </a:extLst>
          </p:cNvPr>
          <p:cNvSpPr/>
          <p:nvPr userDrawn="1"/>
        </p:nvSpPr>
        <p:spPr>
          <a:xfrm>
            <a:off x="7114493" y="2105090"/>
            <a:ext cx="946404" cy="9464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13B079D-42A1-4B9D-A7F1-282A0DD6008D}"/>
              </a:ext>
            </a:extLst>
          </p:cNvPr>
          <p:cNvSpPr/>
          <p:nvPr userDrawn="1"/>
        </p:nvSpPr>
        <p:spPr>
          <a:xfrm>
            <a:off x="2585902" y="2105090"/>
            <a:ext cx="946404" cy="9464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265D1BF-A6B7-4058-A96A-F0F1C76D8517}"/>
              </a:ext>
            </a:extLst>
          </p:cNvPr>
          <p:cNvSpPr/>
          <p:nvPr userDrawn="1"/>
        </p:nvSpPr>
        <p:spPr>
          <a:xfrm>
            <a:off x="4095432" y="2105090"/>
            <a:ext cx="946404" cy="9464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A1987E3-E256-4CF7-9FE6-0446D4E40179}"/>
              </a:ext>
            </a:extLst>
          </p:cNvPr>
          <p:cNvSpPr/>
          <p:nvPr userDrawn="1"/>
        </p:nvSpPr>
        <p:spPr>
          <a:xfrm>
            <a:off x="5604962" y="2105090"/>
            <a:ext cx="946404" cy="9464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239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noProof="0" dirty="0"/>
          </a:p>
        </p:txBody>
      </p:sp>
      <p:sp>
        <p:nvSpPr>
          <p:cNvPr id="125" name="Text Placeholder 45">
            <a:extLst>
              <a:ext uri="{FF2B5EF4-FFF2-40B4-BE49-F238E27FC236}">
                <a16:creationId xmlns:a16="http://schemas.microsoft.com/office/drawing/2014/main" id="{62F3EA0C-FA8C-40D1-9BE6-30DACB1AB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9967" y="2340880"/>
            <a:ext cx="945000" cy="445294"/>
          </a:xfrm>
        </p:spPr>
        <p:txBody>
          <a:bodyPr anchor="b" anchorCtr="0"/>
          <a:lstStyle>
            <a:lvl1pPr marL="0" indent="0" algn="ctr">
              <a:buNone/>
              <a:defRPr lang="ru-RU" sz="225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26" name="Text Placeholder 47">
            <a:extLst>
              <a:ext uri="{FF2B5EF4-FFF2-40B4-BE49-F238E27FC236}">
                <a16:creationId xmlns:a16="http://schemas.microsoft.com/office/drawing/2014/main" id="{B62F6384-D912-4754-AC82-81F6ED586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9967" y="2690757"/>
            <a:ext cx="945000" cy="182411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2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127" name="Text Placeholder 45">
            <a:extLst>
              <a:ext uri="{FF2B5EF4-FFF2-40B4-BE49-F238E27FC236}">
                <a16:creationId xmlns:a16="http://schemas.microsoft.com/office/drawing/2014/main" id="{E4557023-E1DB-4099-92BE-5DD6EDC0A5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15195" y="2340880"/>
            <a:ext cx="945000" cy="445294"/>
          </a:xfrm>
        </p:spPr>
        <p:txBody>
          <a:bodyPr anchor="b" anchorCtr="0"/>
          <a:lstStyle>
            <a:lvl1pPr marL="0" indent="0" algn="ctr">
              <a:buNone/>
              <a:defRPr lang="ru-RU" sz="225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28" name="Text Placeholder 47">
            <a:extLst>
              <a:ext uri="{FF2B5EF4-FFF2-40B4-BE49-F238E27FC236}">
                <a16:creationId xmlns:a16="http://schemas.microsoft.com/office/drawing/2014/main" id="{1394A278-B5EB-4D0C-B858-6C4854D60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15195" y="2690757"/>
            <a:ext cx="945000" cy="182411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2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129" name="Text Placeholder 45">
            <a:extLst>
              <a:ext uri="{FF2B5EF4-FFF2-40B4-BE49-F238E27FC236}">
                <a16:creationId xmlns:a16="http://schemas.microsoft.com/office/drawing/2014/main" id="{9A0EBBF7-4D6F-4416-9A72-43656E408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81274" y="2340880"/>
            <a:ext cx="945000" cy="445294"/>
          </a:xfrm>
        </p:spPr>
        <p:txBody>
          <a:bodyPr anchor="b" anchorCtr="0"/>
          <a:lstStyle>
            <a:lvl1pPr marL="0" indent="0" algn="ctr">
              <a:buNone/>
              <a:defRPr lang="ru-RU" sz="225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30" name="Text Placeholder 47">
            <a:extLst>
              <a:ext uri="{FF2B5EF4-FFF2-40B4-BE49-F238E27FC236}">
                <a16:creationId xmlns:a16="http://schemas.microsoft.com/office/drawing/2014/main" id="{E1D2E97C-7283-4D56-B845-31416A53E3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81274" y="2690757"/>
            <a:ext cx="945000" cy="182411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2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131" name="Text Placeholder 45">
            <a:extLst>
              <a:ext uri="{FF2B5EF4-FFF2-40B4-BE49-F238E27FC236}">
                <a16:creationId xmlns:a16="http://schemas.microsoft.com/office/drawing/2014/main" id="{C7FAD635-CC52-4D35-948F-3C282B8B1D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92581" y="2340880"/>
            <a:ext cx="945000" cy="445294"/>
          </a:xfrm>
        </p:spPr>
        <p:txBody>
          <a:bodyPr anchor="b" anchorCtr="0"/>
          <a:lstStyle>
            <a:lvl1pPr marL="0" indent="0" algn="ctr">
              <a:buNone/>
              <a:defRPr lang="ru-RU" sz="225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32" name="Text Placeholder 47">
            <a:extLst>
              <a:ext uri="{FF2B5EF4-FFF2-40B4-BE49-F238E27FC236}">
                <a16:creationId xmlns:a16="http://schemas.microsoft.com/office/drawing/2014/main" id="{03B8B604-1193-4627-A082-F0D9A60542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92581" y="2690757"/>
            <a:ext cx="945000" cy="182411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2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133" name="Text Placeholder 45">
            <a:extLst>
              <a:ext uri="{FF2B5EF4-FFF2-40B4-BE49-F238E27FC236}">
                <a16:creationId xmlns:a16="http://schemas.microsoft.com/office/drawing/2014/main" id="{BCD8CA83-EDAF-4BB0-B4B2-ACB5B3FABA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03888" y="2340880"/>
            <a:ext cx="945000" cy="445294"/>
          </a:xfrm>
        </p:spPr>
        <p:txBody>
          <a:bodyPr anchor="b" anchorCtr="0"/>
          <a:lstStyle>
            <a:lvl1pPr marL="0" indent="0" algn="ctr">
              <a:buNone/>
              <a:defRPr lang="ru-RU" sz="2250" b="1" i="0" kern="1200" dirty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34" name="Text Placeholder 47">
            <a:extLst>
              <a:ext uri="{FF2B5EF4-FFF2-40B4-BE49-F238E27FC236}">
                <a16:creationId xmlns:a16="http://schemas.microsoft.com/office/drawing/2014/main" id="{9E430891-2780-4B5A-85BC-72B8844790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03888" y="2690757"/>
            <a:ext cx="945000" cy="182411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i="1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200" b="0" i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Month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3E97EF-FE6B-480C-959B-7280D4585FF1}"/>
              </a:ext>
            </a:extLst>
          </p:cNvPr>
          <p:cNvCxnSpPr/>
          <p:nvPr userDrawn="1"/>
        </p:nvCxnSpPr>
        <p:spPr>
          <a:xfrm>
            <a:off x="995405" y="3542579"/>
            <a:ext cx="109728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F3B62EE-A564-46ED-B447-638921DB62E8}"/>
              </a:ext>
            </a:extLst>
          </p:cNvPr>
          <p:cNvCxnSpPr/>
          <p:nvPr userDrawn="1"/>
        </p:nvCxnSpPr>
        <p:spPr>
          <a:xfrm>
            <a:off x="7041833" y="3540073"/>
            <a:ext cx="109728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D3A1797-7173-43F0-96BB-5B2509B07D40}"/>
              </a:ext>
            </a:extLst>
          </p:cNvPr>
          <p:cNvCxnSpPr/>
          <p:nvPr userDrawn="1"/>
        </p:nvCxnSpPr>
        <p:spPr>
          <a:xfrm>
            <a:off x="2507012" y="3540073"/>
            <a:ext cx="109728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F57D6FD-153E-4271-A26B-6B7B47B56BC4}"/>
              </a:ext>
            </a:extLst>
          </p:cNvPr>
          <p:cNvCxnSpPr/>
          <p:nvPr userDrawn="1"/>
        </p:nvCxnSpPr>
        <p:spPr>
          <a:xfrm>
            <a:off x="4018619" y="3540073"/>
            <a:ext cx="109728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DECBFAE-DE37-481F-AC90-D235D81CA640}"/>
              </a:ext>
            </a:extLst>
          </p:cNvPr>
          <p:cNvCxnSpPr/>
          <p:nvPr userDrawn="1"/>
        </p:nvCxnSpPr>
        <p:spPr>
          <a:xfrm>
            <a:off x="5530226" y="3539390"/>
            <a:ext cx="1097280" cy="0"/>
          </a:xfrm>
          <a:prstGeom prst="line">
            <a:avLst/>
          </a:prstGeom>
          <a:ln w="18034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Picture Placeholder 60">
            <a:extLst>
              <a:ext uri="{FF2B5EF4-FFF2-40B4-BE49-F238E27FC236}">
                <a16:creationId xmlns:a16="http://schemas.microsoft.com/office/drawing/2014/main" id="{AC1E6DBA-4961-406D-AC16-A1FBE347F6B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23488" y="652051"/>
            <a:ext cx="726948" cy="726948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2" name="Text Placeholder 150">
            <a:extLst>
              <a:ext uri="{FF2B5EF4-FFF2-40B4-BE49-F238E27FC236}">
                <a16:creationId xmlns:a16="http://schemas.microsoft.com/office/drawing/2014/main" id="{AF955F46-550D-4FBD-949A-CAB1780A81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295" y="3592420"/>
            <a:ext cx="1255500" cy="8635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5" name="Text Placeholder 153">
            <a:extLst>
              <a:ext uri="{FF2B5EF4-FFF2-40B4-BE49-F238E27FC236}">
                <a16:creationId xmlns:a16="http://schemas.microsoft.com/office/drawing/2014/main" id="{7EA772E2-9F56-4EFF-9C41-27E673E905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1746" y="3131175"/>
            <a:ext cx="1350000" cy="436325"/>
          </a:xfrm>
        </p:spPr>
        <p:txBody>
          <a:bodyPr>
            <a:noAutofit/>
          </a:bodyPr>
          <a:lstStyle>
            <a:lvl1pPr marL="0" indent="0" algn="ctr">
              <a:buNone/>
              <a:defRPr sz="1875" b="1" i="0">
                <a:solidFill>
                  <a:srgbClr val="313650"/>
                </a:solidFill>
                <a:latin typeface="+mj-lt"/>
              </a:defRPr>
            </a:lvl1pPr>
            <a:lvl2pPr marL="342900" indent="0" algn="ctr">
              <a:buNone/>
              <a:defRPr sz="2250">
                <a:latin typeface="+mj-lt"/>
              </a:defRPr>
            </a:lvl2pPr>
            <a:lvl3pPr marL="685800" indent="0" algn="ctr">
              <a:buNone/>
              <a:defRPr sz="2250">
                <a:latin typeface="+mj-lt"/>
              </a:defRPr>
            </a:lvl3pPr>
            <a:lvl4pPr marL="1028700" indent="0" algn="ctr">
              <a:buNone/>
              <a:defRPr sz="2250">
                <a:latin typeface="+mj-lt"/>
              </a:defRPr>
            </a:lvl4pPr>
            <a:lvl5pPr marL="1371600" indent="0" algn="ctr">
              <a:buNone/>
              <a:defRPr sz="2250">
                <a:latin typeface="+mj-lt"/>
              </a:defRPr>
            </a:lvl5pPr>
          </a:lstStyle>
          <a:p>
            <a:pPr lvl="0"/>
            <a:r>
              <a:rPr lang="en-US" noProof="0"/>
              <a:t>Step 1</a:t>
            </a:r>
          </a:p>
        </p:txBody>
      </p:sp>
      <p:sp>
        <p:nvSpPr>
          <p:cNvPr id="156" name="Text Placeholder 150">
            <a:extLst>
              <a:ext uri="{FF2B5EF4-FFF2-40B4-BE49-F238E27FC236}">
                <a16:creationId xmlns:a16="http://schemas.microsoft.com/office/drawing/2014/main" id="{9E3D3168-A898-4150-AF7E-862B31691E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63926" y="3592420"/>
            <a:ext cx="1255500" cy="8635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7" name="Text Placeholder 153">
            <a:extLst>
              <a:ext uri="{FF2B5EF4-FFF2-40B4-BE49-F238E27FC236}">
                <a16:creationId xmlns:a16="http://schemas.microsoft.com/office/drawing/2014/main" id="{BA9C2567-2AF9-4A73-8B7C-5B63B5C2B6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3274" y="3131175"/>
            <a:ext cx="1350000" cy="436325"/>
          </a:xfrm>
        </p:spPr>
        <p:txBody>
          <a:bodyPr>
            <a:noAutofit/>
          </a:bodyPr>
          <a:lstStyle>
            <a:lvl1pPr marL="0" indent="0" algn="ctr">
              <a:buNone/>
              <a:defRPr sz="1875" b="1" i="0">
                <a:solidFill>
                  <a:srgbClr val="313650"/>
                </a:solidFill>
                <a:latin typeface="+mj-lt"/>
              </a:defRPr>
            </a:lvl1pPr>
            <a:lvl2pPr marL="342900" indent="0" algn="ctr">
              <a:buNone/>
              <a:defRPr sz="2250">
                <a:latin typeface="+mj-lt"/>
              </a:defRPr>
            </a:lvl2pPr>
            <a:lvl3pPr marL="685800" indent="0" algn="ctr">
              <a:buNone/>
              <a:defRPr sz="2250">
                <a:latin typeface="+mj-lt"/>
              </a:defRPr>
            </a:lvl3pPr>
            <a:lvl4pPr marL="1028700" indent="0" algn="ctr">
              <a:buNone/>
              <a:defRPr sz="2250">
                <a:latin typeface="+mj-lt"/>
              </a:defRPr>
            </a:lvl4pPr>
            <a:lvl5pPr marL="1371600" indent="0" algn="ctr">
              <a:buNone/>
              <a:defRPr sz="2250">
                <a:latin typeface="+mj-lt"/>
              </a:defRPr>
            </a:lvl5pPr>
          </a:lstStyle>
          <a:p>
            <a:pPr lvl="0"/>
            <a:r>
              <a:rPr lang="en-US" noProof="0"/>
              <a:t>Step 5</a:t>
            </a:r>
          </a:p>
        </p:txBody>
      </p:sp>
      <p:sp>
        <p:nvSpPr>
          <p:cNvPr id="158" name="Text Placeholder 150">
            <a:extLst>
              <a:ext uri="{FF2B5EF4-FFF2-40B4-BE49-F238E27FC236}">
                <a16:creationId xmlns:a16="http://schemas.microsoft.com/office/drawing/2014/main" id="{DA2B3D14-3067-45E6-9BBE-133B7365D7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428202" y="3592420"/>
            <a:ext cx="1255500" cy="8635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9" name="Text Placeholder 153">
            <a:extLst>
              <a:ext uri="{FF2B5EF4-FFF2-40B4-BE49-F238E27FC236}">
                <a16:creationId xmlns:a16="http://schemas.microsoft.com/office/drawing/2014/main" id="{AD3DE571-16BA-4C29-B339-2DE7A54C11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4628" y="3131175"/>
            <a:ext cx="1350000" cy="436325"/>
          </a:xfrm>
        </p:spPr>
        <p:txBody>
          <a:bodyPr>
            <a:noAutofit/>
          </a:bodyPr>
          <a:lstStyle>
            <a:lvl1pPr marL="0" indent="0" algn="ctr">
              <a:buNone/>
              <a:defRPr sz="1875" b="1" i="0">
                <a:solidFill>
                  <a:srgbClr val="313650"/>
                </a:solidFill>
                <a:latin typeface="+mj-lt"/>
              </a:defRPr>
            </a:lvl1pPr>
            <a:lvl2pPr marL="342900" indent="0" algn="ctr">
              <a:buNone/>
              <a:defRPr sz="2250">
                <a:latin typeface="+mj-lt"/>
              </a:defRPr>
            </a:lvl2pPr>
            <a:lvl3pPr marL="685800" indent="0" algn="ctr">
              <a:buNone/>
              <a:defRPr sz="2250">
                <a:latin typeface="+mj-lt"/>
              </a:defRPr>
            </a:lvl3pPr>
            <a:lvl4pPr marL="1028700" indent="0" algn="ctr">
              <a:buNone/>
              <a:defRPr sz="2250">
                <a:latin typeface="+mj-lt"/>
              </a:defRPr>
            </a:lvl4pPr>
            <a:lvl5pPr marL="1371600" indent="0" algn="ctr">
              <a:buNone/>
              <a:defRPr sz="2250">
                <a:latin typeface="+mj-lt"/>
              </a:defRPr>
            </a:lvl5pPr>
          </a:lstStyle>
          <a:p>
            <a:pPr lvl="0"/>
            <a:r>
              <a:rPr lang="en-US" noProof="0"/>
              <a:t>Step 2</a:t>
            </a:r>
          </a:p>
        </p:txBody>
      </p:sp>
      <p:sp>
        <p:nvSpPr>
          <p:cNvPr id="160" name="Text Placeholder 150">
            <a:extLst>
              <a:ext uri="{FF2B5EF4-FFF2-40B4-BE49-F238E27FC236}">
                <a16:creationId xmlns:a16="http://schemas.microsoft.com/office/drawing/2014/main" id="{D9FE4127-9BA3-4B00-9BBC-67A05E58DA7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940110" y="3592420"/>
            <a:ext cx="1255500" cy="8635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1" name="Text Placeholder 153">
            <a:extLst>
              <a:ext uri="{FF2B5EF4-FFF2-40B4-BE49-F238E27FC236}">
                <a16:creationId xmlns:a16="http://schemas.microsoft.com/office/drawing/2014/main" id="{88D6F3B6-2D7F-49D3-96A4-AA7B23F2A64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7510" y="3131175"/>
            <a:ext cx="1350000" cy="436325"/>
          </a:xfrm>
        </p:spPr>
        <p:txBody>
          <a:bodyPr>
            <a:noAutofit/>
          </a:bodyPr>
          <a:lstStyle>
            <a:lvl1pPr marL="0" indent="0" algn="ctr">
              <a:buNone/>
              <a:defRPr sz="1875" b="1" i="0">
                <a:solidFill>
                  <a:srgbClr val="313650"/>
                </a:solidFill>
                <a:latin typeface="+mj-lt"/>
              </a:defRPr>
            </a:lvl1pPr>
            <a:lvl2pPr marL="342900" indent="0" algn="ctr">
              <a:buNone/>
              <a:defRPr sz="2250">
                <a:latin typeface="+mj-lt"/>
              </a:defRPr>
            </a:lvl2pPr>
            <a:lvl3pPr marL="685800" indent="0" algn="ctr">
              <a:buNone/>
              <a:defRPr sz="2250">
                <a:latin typeface="+mj-lt"/>
              </a:defRPr>
            </a:lvl3pPr>
            <a:lvl4pPr marL="1028700" indent="0" algn="ctr">
              <a:buNone/>
              <a:defRPr sz="2250">
                <a:latin typeface="+mj-lt"/>
              </a:defRPr>
            </a:lvl4pPr>
            <a:lvl5pPr marL="1371600" indent="0" algn="ctr">
              <a:buNone/>
              <a:defRPr sz="2250">
                <a:latin typeface="+mj-lt"/>
              </a:defRPr>
            </a:lvl5pPr>
          </a:lstStyle>
          <a:p>
            <a:pPr lvl="0"/>
            <a:r>
              <a:rPr lang="en-US" noProof="0"/>
              <a:t>Step 3</a:t>
            </a:r>
          </a:p>
        </p:txBody>
      </p:sp>
      <p:sp>
        <p:nvSpPr>
          <p:cNvPr id="162" name="Text Placeholder 150">
            <a:extLst>
              <a:ext uri="{FF2B5EF4-FFF2-40B4-BE49-F238E27FC236}">
                <a16:creationId xmlns:a16="http://schemas.microsoft.com/office/drawing/2014/main" id="{E6DF83B4-F73A-46B0-BC1D-074BF03B3B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52018" y="3592420"/>
            <a:ext cx="1255500" cy="86358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3" name="Text Placeholder 153">
            <a:extLst>
              <a:ext uri="{FF2B5EF4-FFF2-40B4-BE49-F238E27FC236}">
                <a16:creationId xmlns:a16="http://schemas.microsoft.com/office/drawing/2014/main" id="{45821A5A-E756-4A87-B0C8-A23317B4EFF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00392" y="3131175"/>
            <a:ext cx="1350000" cy="436325"/>
          </a:xfrm>
        </p:spPr>
        <p:txBody>
          <a:bodyPr>
            <a:noAutofit/>
          </a:bodyPr>
          <a:lstStyle>
            <a:lvl1pPr marL="0" indent="0" algn="ctr">
              <a:buNone/>
              <a:defRPr sz="1875" b="1" i="0">
                <a:solidFill>
                  <a:srgbClr val="313650"/>
                </a:solidFill>
                <a:latin typeface="+mj-lt"/>
              </a:defRPr>
            </a:lvl1pPr>
            <a:lvl2pPr marL="342900" indent="0" algn="ctr">
              <a:buNone/>
              <a:defRPr sz="2250">
                <a:latin typeface="+mj-lt"/>
              </a:defRPr>
            </a:lvl2pPr>
            <a:lvl3pPr marL="685800" indent="0" algn="ctr">
              <a:buNone/>
              <a:defRPr sz="2250">
                <a:latin typeface="+mj-lt"/>
              </a:defRPr>
            </a:lvl3pPr>
            <a:lvl4pPr marL="1028700" indent="0" algn="ctr">
              <a:buNone/>
              <a:defRPr sz="2250">
                <a:latin typeface="+mj-lt"/>
              </a:defRPr>
            </a:lvl4pPr>
            <a:lvl5pPr marL="1371600" indent="0" algn="ctr">
              <a:buNone/>
              <a:defRPr sz="2250">
                <a:latin typeface="+mj-lt"/>
              </a:defRPr>
            </a:lvl5pPr>
          </a:lstStyle>
          <a:p>
            <a:pPr lvl="0"/>
            <a:r>
              <a:rPr lang="en-US" noProof="0"/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414094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9" r:id="rId6"/>
    <p:sldLayoutId id="2147483660" r:id="rId7"/>
    <p:sldLayoutId id="2147483662" r:id="rId8"/>
    <p:sldLayoutId id="2147483664" r:id="rId9"/>
    <p:sldLayoutId id="2147483665" r:id="rId10"/>
    <p:sldLayoutId id="2147483667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/>
          <a:srcRect l="5033" r="5033"/>
          <a:stretch/>
        </p:blipFill>
        <p:spPr>
          <a:xfrm flipH="1">
            <a:off x="2214592" y="3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 rot="5400000">
            <a:off x="967607" y="452781"/>
            <a:ext cx="2337108" cy="4026434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99786" y="1452283"/>
            <a:ext cx="4241585" cy="2182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PORTFOLIO MAKING </a:t>
            </a:r>
            <a:br>
              <a:rPr lang="en-IN" dirty="0">
                <a:solidFill>
                  <a:schemeClr val="lt1"/>
                </a:solidFill>
              </a:rPr>
            </a:br>
            <a:r>
              <a:rPr lang="en-IN" dirty="0">
                <a:solidFill>
                  <a:schemeClr val="lt1"/>
                </a:solidFill>
              </a:rPr>
              <a:t>WEBSITE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D310-AE76-4B38-9BB8-A09584118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Timeline </a:t>
            </a:r>
            <a:r>
              <a:rPr lang="en-US" sz="1800" dirty="0"/>
              <a:t>[Contd.]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044F-6296-4E19-86FB-D38468B3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B71131D-AE92-42BB-85CA-CAB4A9B6BE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295" y="3592420"/>
            <a:ext cx="1295452" cy="1333046"/>
          </a:xfrm>
        </p:spPr>
        <p:txBody>
          <a:bodyPr/>
          <a:lstStyle/>
          <a:p>
            <a:r>
              <a:rPr lang="en-US" b="1" dirty="0"/>
              <a:t>MAKING  HOMEPAGE</a:t>
            </a:r>
          </a:p>
          <a:p>
            <a:endParaRPr lang="en-US" b="1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D621108-E561-4A29-885C-9AB65DC88C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Week 6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6089865-FFCB-45BB-96E3-996E62E945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33702" y="3592420"/>
            <a:ext cx="1350000" cy="1333046"/>
          </a:xfrm>
        </p:spPr>
        <p:txBody>
          <a:bodyPr/>
          <a:lstStyle/>
          <a:p>
            <a:r>
              <a:rPr lang="en-US" b="1" dirty="0"/>
              <a:t>CREATING  </a:t>
            </a:r>
            <a:br>
              <a:rPr lang="en-US" b="1" dirty="0"/>
            </a:br>
            <a:r>
              <a:rPr lang="en-US" b="1" dirty="0"/>
              <a:t>A DASHBOARD</a:t>
            </a:r>
          </a:p>
          <a:p>
            <a:r>
              <a:rPr lang="en-US" b="1" dirty="0"/>
              <a:t>AND </a:t>
            </a:r>
          </a:p>
          <a:p>
            <a:r>
              <a:rPr lang="en-US" b="1" dirty="0"/>
              <a:t>BUILDING </a:t>
            </a:r>
            <a:br>
              <a:rPr lang="en-US" b="1" dirty="0"/>
            </a:br>
            <a:r>
              <a:rPr lang="en-US" b="1" dirty="0"/>
              <a:t>PORTFOLIO</a:t>
            </a:r>
            <a:br>
              <a:rPr lang="en-US" b="1" dirty="0"/>
            </a:br>
            <a:r>
              <a:rPr lang="en-US" b="1" dirty="0"/>
              <a:t>CREATION FORM</a:t>
            </a:r>
          </a:p>
          <a:p>
            <a:endParaRPr lang="en-US" b="1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CCCEC61-8C70-447C-8632-30F599E7CA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Week 7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4DF42F8-C6CA-4D03-9E74-62CE392205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940110" y="3592420"/>
            <a:ext cx="1255500" cy="1333046"/>
          </a:xfrm>
        </p:spPr>
        <p:txBody>
          <a:bodyPr/>
          <a:lstStyle/>
          <a:p>
            <a:r>
              <a:rPr lang="en-US" b="1" dirty="0"/>
              <a:t>DEVELOPING THE SERVICES AND</a:t>
            </a:r>
          </a:p>
          <a:p>
            <a:r>
              <a:rPr lang="en-US" b="1" dirty="0"/>
              <a:t>ABOUT US PAGES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58D03A5-782E-458B-8532-121DA93F7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Week 8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DDAA15-30BB-461F-A263-859EC46042C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52018" y="3592420"/>
            <a:ext cx="1255500" cy="1056420"/>
          </a:xfrm>
        </p:spPr>
        <p:txBody>
          <a:bodyPr/>
          <a:lstStyle/>
          <a:p>
            <a:r>
              <a:rPr lang="en-US" b="1" dirty="0"/>
              <a:t>TESTING </a:t>
            </a:r>
          </a:p>
          <a:p>
            <a:r>
              <a:rPr lang="en-US" b="1" dirty="0"/>
              <a:t>AND IMPROVEMENT</a:t>
            </a:r>
            <a:br>
              <a:rPr lang="en-US" b="1" dirty="0"/>
            </a:br>
            <a:r>
              <a:rPr lang="en-US" b="1" dirty="0"/>
              <a:t>(If needed)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379FC1-A436-420D-A712-F5054B8A2F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Week 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A1AAEE8-3F15-4428-F0D2-C6E9068111BA}"/>
                  </a:ext>
                </a:extLst>
              </p14:cNvPr>
              <p14:cNvContentPartPr/>
              <p14:nvPr/>
            </p14:nvContentPartPr>
            <p14:xfrm>
              <a:off x="-745167" y="868247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A1AAEE8-3F15-4428-F0D2-C6E9068111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5167" y="68860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A5714A9-34BE-583D-A1F8-FEA9E3CBCEBA}"/>
                  </a:ext>
                </a:extLst>
              </p14:cNvPr>
              <p14:cNvContentPartPr/>
              <p14:nvPr/>
            </p14:nvContentPartPr>
            <p14:xfrm>
              <a:off x="-745167" y="868247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A5714A9-34BE-583D-A1F8-FEA9E3CBCE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5167" y="688607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5B505B1-D290-E0B8-3610-FE7215B18568}"/>
                  </a:ext>
                </a:extLst>
              </p14:cNvPr>
              <p14:cNvContentPartPr/>
              <p14:nvPr/>
            </p14:nvContentPartPr>
            <p14:xfrm>
              <a:off x="-745167" y="868247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5B505B1-D290-E0B8-3610-FE7215B185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5167" y="688607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D40A4994-AE83-39D7-5F36-F4A6B12C9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589" y="1899508"/>
            <a:ext cx="1881142" cy="1667992"/>
          </a:xfrm>
          <a:prstGeom prst="rect">
            <a:avLst/>
          </a:prstGeom>
        </p:spPr>
      </p:pic>
      <p:grpSp>
        <p:nvGrpSpPr>
          <p:cNvPr id="131" name="Google Shape;7574;p65">
            <a:extLst>
              <a:ext uri="{FF2B5EF4-FFF2-40B4-BE49-F238E27FC236}">
                <a16:creationId xmlns:a16="http://schemas.microsoft.com/office/drawing/2014/main" id="{85164B88-72DF-6EE9-3B55-E180179DF9A8}"/>
              </a:ext>
            </a:extLst>
          </p:cNvPr>
          <p:cNvGrpSpPr/>
          <p:nvPr/>
        </p:nvGrpSpPr>
        <p:grpSpPr>
          <a:xfrm>
            <a:off x="1255021" y="2266944"/>
            <a:ext cx="627567" cy="609612"/>
            <a:chOff x="4674791" y="1977447"/>
            <a:chExt cx="344528" cy="344114"/>
          </a:xfrm>
        </p:grpSpPr>
        <p:sp>
          <p:nvSpPr>
            <p:cNvPr id="132" name="Google Shape;7575;p65">
              <a:extLst>
                <a:ext uri="{FF2B5EF4-FFF2-40B4-BE49-F238E27FC236}">
                  <a16:creationId xmlns:a16="http://schemas.microsoft.com/office/drawing/2014/main" id="{D35E4B62-1FB9-A01E-BA38-0E3E2C05305A}"/>
                </a:ext>
              </a:extLst>
            </p:cNvPr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576;p65">
              <a:extLst>
                <a:ext uri="{FF2B5EF4-FFF2-40B4-BE49-F238E27FC236}">
                  <a16:creationId xmlns:a16="http://schemas.microsoft.com/office/drawing/2014/main" id="{F2630169-EB8C-0482-9F35-2F14962256CC}"/>
                </a:ext>
              </a:extLst>
            </p:cNvPr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577;p65">
              <a:extLst>
                <a:ext uri="{FF2B5EF4-FFF2-40B4-BE49-F238E27FC236}">
                  <a16:creationId xmlns:a16="http://schemas.microsoft.com/office/drawing/2014/main" id="{96843879-8FEE-6D24-77DB-1F759102937D}"/>
                </a:ext>
              </a:extLst>
            </p:cNvPr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578;p65">
              <a:extLst>
                <a:ext uri="{FF2B5EF4-FFF2-40B4-BE49-F238E27FC236}">
                  <a16:creationId xmlns:a16="http://schemas.microsoft.com/office/drawing/2014/main" id="{46E88B52-4C11-6444-0888-08BD02AC2B87}"/>
                </a:ext>
              </a:extLst>
            </p:cNvPr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579;p65">
              <a:extLst>
                <a:ext uri="{FF2B5EF4-FFF2-40B4-BE49-F238E27FC236}">
                  <a16:creationId xmlns:a16="http://schemas.microsoft.com/office/drawing/2014/main" id="{A0B24E1E-6D8C-DA21-9533-9AB7E3C66F21}"/>
                </a:ext>
              </a:extLst>
            </p:cNvPr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580;p65">
              <a:extLst>
                <a:ext uri="{FF2B5EF4-FFF2-40B4-BE49-F238E27FC236}">
                  <a16:creationId xmlns:a16="http://schemas.microsoft.com/office/drawing/2014/main" id="{0B379F28-617C-7524-5147-1B1A79D33284}"/>
                </a:ext>
              </a:extLst>
            </p:cNvPr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581;p65">
              <a:extLst>
                <a:ext uri="{FF2B5EF4-FFF2-40B4-BE49-F238E27FC236}">
                  <a16:creationId xmlns:a16="http://schemas.microsoft.com/office/drawing/2014/main" id="{4EF5A059-99EB-4E5F-0E52-CFEF1851DFE9}"/>
                </a:ext>
              </a:extLst>
            </p:cNvPr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582;p65">
              <a:extLst>
                <a:ext uri="{FF2B5EF4-FFF2-40B4-BE49-F238E27FC236}">
                  <a16:creationId xmlns:a16="http://schemas.microsoft.com/office/drawing/2014/main" id="{BD885217-3134-850E-1703-6DD74E16A898}"/>
                </a:ext>
              </a:extLst>
            </p:cNvPr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583;p65">
              <a:extLst>
                <a:ext uri="{FF2B5EF4-FFF2-40B4-BE49-F238E27FC236}">
                  <a16:creationId xmlns:a16="http://schemas.microsoft.com/office/drawing/2014/main" id="{F0E3BEA4-D9D5-D10F-3F91-4B011CBC641D}"/>
                </a:ext>
              </a:extLst>
            </p:cNvPr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584;p65">
              <a:extLst>
                <a:ext uri="{FF2B5EF4-FFF2-40B4-BE49-F238E27FC236}">
                  <a16:creationId xmlns:a16="http://schemas.microsoft.com/office/drawing/2014/main" id="{BCB85868-9527-BFCD-B00C-D8DBED6E9152}"/>
                </a:ext>
              </a:extLst>
            </p:cNvPr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585;p65">
              <a:extLst>
                <a:ext uri="{FF2B5EF4-FFF2-40B4-BE49-F238E27FC236}">
                  <a16:creationId xmlns:a16="http://schemas.microsoft.com/office/drawing/2014/main" id="{88A74FE3-D2A7-58AD-8620-F9FC2D4FD62F}"/>
                </a:ext>
              </a:extLst>
            </p:cNvPr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586;p65">
              <a:extLst>
                <a:ext uri="{FF2B5EF4-FFF2-40B4-BE49-F238E27FC236}">
                  <a16:creationId xmlns:a16="http://schemas.microsoft.com/office/drawing/2014/main" id="{93F5AB04-EC4C-2ABE-DB3E-F745702BB0B4}"/>
                </a:ext>
              </a:extLst>
            </p:cNvPr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587;p65">
              <a:extLst>
                <a:ext uri="{FF2B5EF4-FFF2-40B4-BE49-F238E27FC236}">
                  <a16:creationId xmlns:a16="http://schemas.microsoft.com/office/drawing/2014/main" id="{8AA2E2D3-924D-6BE4-65C1-4900F71E9901}"/>
                </a:ext>
              </a:extLst>
            </p:cNvPr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588;p65">
              <a:extLst>
                <a:ext uri="{FF2B5EF4-FFF2-40B4-BE49-F238E27FC236}">
                  <a16:creationId xmlns:a16="http://schemas.microsoft.com/office/drawing/2014/main" id="{DDCECB9D-89E3-0CB6-9FB9-CD3361D31EF4}"/>
                </a:ext>
              </a:extLst>
            </p:cNvPr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589;p65">
              <a:extLst>
                <a:ext uri="{FF2B5EF4-FFF2-40B4-BE49-F238E27FC236}">
                  <a16:creationId xmlns:a16="http://schemas.microsoft.com/office/drawing/2014/main" id="{69C32A60-A19B-CAAD-045B-B35E346607DC}"/>
                </a:ext>
              </a:extLst>
            </p:cNvPr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590;p65">
              <a:extLst>
                <a:ext uri="{FF2B5EF4-FFF2-40B4-BE49-F238E27FC236}">
                  <a16:creationId xmlns:a16="http://schemas.microsoft.com/office/drawing/2014/main" id="{01F8CEC5-EC11-90BD-757D-771FA7CB8668}"/>
                </a:ext>
              </a:extLst>
            </p:cNvPr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591;p65">
              <a:extLst>
                <a:ext uri="{FF2B5EF4-FFF2-40B4-BE49-F238E27FC236}">
                  <a16:creationId xmlns:a16="http://schemas.microsoft.com/office/drawing/2014/main" id="{905FA8D0-F5C5-2E6C-996E-3589B1BA5F5F}"/>
                </a:ext>
              </a:extLst>
            </p:cNvPr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592;p65">
              <a:extLst>
                <a:ext uri="{FF2B5EF4-FFF2-40B4-BE49-F238E27FC236}">
                  <a16:creationId xmlns:a16="http://schemas.microsoft.com/office/drawing/2014/main" id="{70834505-6C8C-D8D7-D643-551A1F522D7C}"/>
                </a:ext>
              </a:extLst>
            </p:cNvPr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593;p65">
              <a:extLst>
                <a:ext uri="{FF2B5EF4-FFF2-40B4-BE49-F238E27FC236}">
                  <a16:creationId xmlns:a16="http://schemas.microsoft.com/office/drawing/2014/main" id="{6D2C2311-5813-C18F-1F5E-9C5F8339D1EF}"/>
                </a:ext>
              </a:extLst>
            </p:cNvPr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594;p65">
              <a:extLst>
                <a:ext uri="{FF2B5EF4-FFF2-40B4-BE49-F238E27FC236}">
                  <a16:creationId xmlns:a16="http://schemas.microsoft.com/office/drawing/2014/main" id="{061EA3AB-99D8-4E39-4D33-C573F12F19E5}"/>
                </a:ext>
              </a:extLst>
            </p:cNvPr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595;p65">
              <a:extLst>
                <a:ext uri="{FF2B5EF4-FFF2-40B4-BE49-F238E27FC236}">
                  <a16:creationId xmlns:a16="http://schemas.microsoft.com/office/drawing/2014/main" id="{4A29E153-A54D-564A-3F41-98727009E3BB}"/>
                </a:ext>
              </a:extLst>
            </p:cNvPr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596;p65">
              <a:extLst>
                <a:ext uri="{FF2B5EF4-FFF2-40B4-BE49-F238E27FC236}">
                  <a16:creationId xmlns:a16="http://schemas.microsoft.com/office/drawing/2014/main" id="{D66DB4FA-1752-94CE-A527-4C03E3C28402}"/>
                </a:ext>
              </a:extLst>
            </p:cNvPr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597;p65">
              <a:extLst>
                <a:ext uri="{FF2B5EF4-FFF2-40B4-BE49-F238E27FC236}">
                  <a16:creationId xmlns:a16="http://schemas.microsoft.com/office/drawing/2014/main" id="{14EF30CE-B84E-8EB7-F2A9-EFFCFFF82F01}"/>
                </a:ext>
              </a:extLst>
            </p:cNvPr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598;p65">
              <a:extLst>
                <a:ext uri="{FF2B5EF4-FFF2-40B4-BE49-F238E27FC236}">
                  <a16:creationId xmlns:a16="http://schemas.microsoft.com/office/drawing/2014/main" id="{127DC7B2-A99B-84A4-B658-1A26744A5A53}"/>
                </a:ext>
              </a:extLst>
            </p:cNvPr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599;p65">
              <a:extLst>
                <a:ext uri="{FF2B5EF4-FFF2-40B4-BE49-F238E27FC236}">
                  <a16:creationId xmlns:a16="http://schemas.microsoft.com/office/drawing/2014/main" id="{8328A017-332A-DA00-16CC-2BA39489A66E}"/>
                </a:ext>
              </a:extLst>
            </p:cNvPr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600;p65">
              <a:extLst>
                <a:ext uri="{FF2B5EF4-FFF2-40B4-BE49-F238E27FC236}">
                  <a16:creationId xmlns:a16="http://schemas.microsoft.com/office/drawing/2014/main" id="{551AA633-B7A8-7B57-E3B8-C7641DA16C4A}"/>
                </a:ext>
              </a:extLst>
            </p:cNvPr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7302;p65">
            <a:extLst>
              <a:ext uri="{FF2B5EF4-FFF2-40B4-BE49-F238E27FC236}">
                <a16:creationId xmlns:a16="http://schemas.microsoft.com/office/drawing/2014/main" id="{88B4F8CA-1E67-CB9B-2703-7D0E176EEDF2}"/>
              </a:ext>
            </a:extLst>
          </p:cNvPr>
          <p:cNvGrpSpPr/>
          <p:nvPr/>
        </p:nvGrpSpPr>
        <p:grpSpPr>
          <a:xfrm>
            <a:off x="2760824" y="2256146"/>
            <a:ext cx="536148" cy="609612"/>
            <a:chOff x="4206763" y="2450951"/>
            <a:chExt cx="322151" cy="322374"/>
          </a:xfrm>
        </p:grpSpPr>
        <p:sp>
          <p:nvSpPr>
            <p:cNvPr id="4" name="Google Shape;7303;p65">
              <a:extLst>
                <a:ext uri="{FF2B5EF4-FFF2-40B4-BE49-F238E27FC236}">
                  <a16:creationId xmlns:a16="http://schemas.microsoft.com/office/drawing/2014/main" id="{6214AE64-2CE1-AB75-638E-FAA213D6E237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04;p65">
              <a:extLst>
                <a:ext uri="{FF2B5EF4-FFF2-40B4-BE49-F238E27FC236}">
                  <a16:creationId xmlns:a16="http://schemas.microsoft.com/office/drawing/2014/main" id="{3E199EA1-06CE-6C27-F6F7-E45993385898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7186;p65">
            <a:extLst>
              <a:ext uri="{FF2B5EF4-FFF2-40B4-BE49-F238E27FC236}">
                <a16:creationId xmlns:a16="http://schemas.microsoft.com/office/drawing/2014/main" id="{E89A9EAC-3990-32C4-C203-E3C962CCDFAC}"/>
              </a:ext>
            </a:extLst>
          </p:cNvPr>
          <p:cNvGrpSpPr/>
          <p:nvPr/>
        </p:nvGrpSpPr>
        <p:grpSpPr>
          <a:xfrm>
            <a:off x="4321133" y="2256146"/>
            <a:ext cx="536148" cy="654638"/>
            <a:chOff x="5211031" y="1969108"/>
            <a:chExt cx="226661" cy="363467"/>
          </a:xfrm>
        </p:grpSpPr>
        <p:sp>
          <p:nvSpPr>
            <p:cNvPr id="8" name="Google Shape;7187;p65">
              <a:extLst>
                <a:ext uri="{FF2B5EF4-FFF2-40B4-BE49-F238E27FC236}">
                  <a16:creationId xmlns:a16="http://schemas.microsoft.com/office/drawing/2014/main" id="{EA11C5E7-3F84-B26A-3F15-728C6670EB71}"/>
                </a:ext>
              </a:extLst>
            </p:cNvPr>
            <p:cNvSpPr/>
            <p:nvPr/>
          </p:nvSpPr>
          <p:spPr>
            <a:xfrm>
              <a:off x="5211031" y="1969108"/>
              <a:ext cx="226661" cy="363467"/>
            </a:xfrm>
            <a:custGeom>
              <a:avLst/>
              <a:gdLst/>
              <a:ahLst/>
              <a:cxnLst/>
              <a:rect l="l" t="t" r="r" b="b"/>
              <a:pathLst>
                <a:path w="7121" h="11419" extrusionOk="0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188;p65">
              <a:extLst>
                <a:ext uri="{FF2B5EF4-FFF2-40B4-BE49-F238E27FC236}">
                  <a16:creationId xmlns:a16="http://schemas.microsoft.com/office/drawing/2014/main" id="{9FCA5665-DA5F-931B-0EF1-E74BFEEF8B18}"/>
                </a:ext>
              </a:extLst>
            </p:cNvPr>
            <p:cNvSpPr/>
            <p:nvPr/>
          </p:nvSpPr>
          <p:spPr>
            <a:xfrm>
              <a:off x="5250468" y="2060046"/>
              <a:ext cx="147819" cy="107649"/>
            </a:xfrm>
            <a:custGeom>
              <a:avLst/>
              <a:gdLst/>
              <a:ahLst/>
              <a:cxnLst/>
              <a:rect l="l" t="t" r="r" b="b"/>
              <a:pathLst>
                <a:path w="4644" h="3382" extrusionOk="0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7153;p65">
            <a:extLst>
              <a:ext uri="{FF2B5EF4-FFF2-40B4-BE49-F238E27FC236}">
                <a16:creationId xmlns:a16="http://schemas.microsoft.com/office/drawing/2014/main" id="{B527A0C8-7D90-D7FA-5DC7-39F9A4D390C8}"/>
              </a:ext>
            </a:extLst>
          </p:cNvPr>
          <p:cNvSpPr/>
          <p:nvPr/>
        </p:nvSpPr>
        <p:spPr>
          <a:xfrm>
            <a:off x="5776515" y="2289657"/>
            <a:ext cx="627996" cy="564185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58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/>
          <p:nvPr/>
        </p:nvSpPr>
        <p:spPr>
          <a:xfrm>
            <a:off x="0" y="229075"/>
            <a:ext cx="3152700" cy="2523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3873250" y="3102525"/>
            <a:ext cx="5270700" cy="944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ctrTitle"/>
          </p:nvPr>
        </p:nvSpPr>
        <p:spPr>
          <a:xfrm rot="5400000">
            <a:off x="7663350" y="870475"/>
            <a:ext cx="1361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 PEEK</a:t>
            </a:r>
            <a:endParaRPr dirty="0"/>
          </a:p>
        </p:txBody>
      </p:sp>
      <p:pic>
        <p:nvPicPr>
          <p:cNvPr id="394" name="Google Shape;394;p44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848300" y="540001"/>
            <a:ext cx="3557448" cy="30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2388522" y="1364604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1042355" y="2354218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1042355" y="2354218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2539116" y="2337350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1230513" y="2256223"/>
            <a:ext cx="47527" cy="52655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4"/>
          <p:cNvSpPr/>
          <p:nvPr/>
        </p:nvSpPr>
        <p:spPr>
          <a:xfrm>
            <a:off x="1288462" y="2252605"/>
            <a:ext cx="10468" cy="59875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1117448" y="2252605"/>
            <a:ext cx="9984" cy="59875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1091314" y="2252605"/>
            <a:ext cx="9998" cy="59875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"/>
          <p:cNvSpPr/>
          <p:nvPr/>
        </p:nvSpPr>
        <p:spPr>
          <a:xfrm>
            <a:off x="6802329" y="2114088"/>
            <a:ext cx="29938" cy="5987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6840325" y="2114088"/>
            <a:ext cx="30422" cy="5987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750" y="2295098"/>
            <a:ext cx="3273249" cy="230840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/>
          <p:nvPr/>
        </p:nvSpPr>
        <p:spPr>
          <a:xfrm>
            <a:off x="6583237" y="3249667"/>
            <a:ext cx="408290" cy="407347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5455852" y="4303005"/>
            <a:ext cx="2640443" cy="14727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5455852" y="4303005"/>
            <a:ext cx="1264953" cy="14727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4"/>
          <p:cNvSpPr/>
          <p:nvPr/>
        </p:nvSpPr>
        <p:spPr>
          <a:xfrm>
            <a:off x="6709356" y="4288879"/>
            <a:ext cx="43410" cy="42965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5613430" y="4220937"/>
            <a:ext cx="39802" cy="44096"/>
          </a:xfrm>
          <a:custGeom>
            <a:avLst/>
            <a:gdLst/>
            <a:ahLst/>
            <a:cxnLst/>
            <a:rect l="l" t="t" r="r" b="b"/>
            <a:pathLst>
              <a:path w="3337" h="3697" extrusionOk="0">
                <a:moveTo>
                  <a:pt x="361" y="0"/>
                </a:moveTo>
                <a:cubicBezTo>
                  <a:pt x="175" y="0"/>
                  <a:pt x="0" y="151"/>
                  <a:pt x="0" y="380"/>
                </a:cubicBezTo>
                <a:lnTo>
                  <a:pt x="0" y="3349"/>
                </a:lnTo>
                <a:cubicBezTo>
                  <a:pt x="0" y="3551"/>
                  <a:pt x="173" y="3696"/>
                  <a:pt x="358" y="3696"/>
                </a:cubicBezTo>
                <a:cubicBezTo>
                  <a:pt x="417" y="3696"/>
                  <a:pt x="478" y="3681"/>
                  <a:pt x="534" y="3649"/>
                </a:cubicBezTo>
                <a:lnTo>
                  <a:pt x="3103" y="2148"/>
                </a:lnTo>
                <a:cubicBezTo>
                  <a:pt x="3336" y="2015"/>
                  <a:pt x="3336" y="1681"/>
                  <a:pt x="3103" y="1548"/>
                </a:cubicBezTo>
                <a:lnTo>
                  <a:pt x="534" y="47"/>
                </a:lnTo>
                <a:cubicBezTo>
                  <a:pt x="479" y="15"/>
                  <a:pt x="419" y="0"/>
                  <a:pt x="3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5661961" y="4217907"/>
            <a:ext cx="8767" cy="50143"/>
          </a:xfrm>
          <a:custGeom>
            <a:avLst/>
            <a:gdLst/>
            <a:ahLst/>
            <a:cxnLst/>
            <a:rect l="l" t="t" r="r" b="b"/>
            <a:pathLst>
              <a:path w="735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35" y="4037"/>
                  <a:pt x="735" y="3836"/>
                </a:cubicBezTo>
                <a:lnTo>
                  <a:pt x="735" y="367"/>
                </a:lnTo>
                <a:cubicBezTo>
                  <a:pt x="735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4"/>
          <p:cNvSpPr/>
          <p:nvPr/>
        </p:nvSpPr>
        <p:spPr>
          <a:xfrm>
            <a:off x="5518741" y="4217907"/>
            <a:ext cx="8361" cy="50143"/>
          </a:xfrm>
          <a:custGeom>
            <a:avLst/>
            <a:gdLst/>
            <a:ahLst/>
            <a:cxnLst/>
            <a:rect l="l" t="t" r="r" b="b"/>
            <a:pathLst>
              <a:path w="701" h="4204" extrusionOk="0">
                <a:moveTo>
                  <a:pt x="367" y="0"/>
                </a:moveTo>
                <a:cubicBezTo>
                  <a:pt x="167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67" y="4203"/>
                  <a:pt x="367" y="4203"/>
                </a:cubicBezTo>
                <a:cubicBezTo>
                  <a:pt x="534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7" y="0"/>
                  <a:pt x="3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5496854" y="4217907"/>
            <a:ext cx="8373" cy="50143"/>
          </a:xfrm>
          <a:custGeom>
            <a:avLst/>
            <a:gdLst/>
            <a:ahLst/>
            <a:cxnLst/>
            <a:rect l="l" t="t" r="r" b="b"/>
            <a:pathLst>
              <a:path w="702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lnTo>
                  <a:pt x="1" y="3836"/>
                </a:lnTo>
                <a:cubicBezTo>
                  <a:pt x="1" y="4037"/>
                  <a:pt x="168" y="4203"/>
                  <a:pt x="368" y="4203"/>
                </a:cubicBezTo>
                <a:cubicBezTo>
                  <a:pt x="568" y="4203"/>
                  <a:pt x="701" y="4037"/>
                  <a:pt x="701" y="3836"/>
                </a:cubicBezTo>
                <a:lnTo>
                  <a:pt x="701" y="367"/>
                </a:lnTo>
                <a:cubicBezTo>
                  <a:pt x="701" y="167"/>
                  <a:pt x="568" y="0"/>
                  <a:pt x="3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F3B0B-037F-B547-B40E-4832C2949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78" t="2162"/>
          <a:stretch/>
        </p:blipFill>
        <p:spPr>
          <a:xfrm>
            <a:off x="981746" y="684294"/>
            <a:ext cx="3346708" cy="1847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F0AC1-5A5F-F827-1518-0E29496F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658" y="2428096"/>
            <a:ext cx="2699432" cy="2042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1"/>
          <p:cNvPicPr preferRelativeResize="0"/>
          <p:nvPr/>
        </p:nvPicPr>
        <p:blipFill>
          <a:blip r:embed="rId3"/>
          <a:srcRect t="16798" b="16798"/>
          <a:stretch/>
        </p:blipFill>
        <p:spPr>
          <a:xfrm>
            <a:off x="3981435" y="0"/>
            <a:ext cx="516255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/>
          <p:nvPr/>
        </p:nvSpPr>
        <p:spPr>
          <a:xfrm rot="5400000">
            <a:off x="1815109" y="316724"/>
            <a:ext cx="2236054" cy="4676222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</a:rPr>
              <a:t>Does anyone have any questions?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00" dirty="0">
                <a:solidFill>
                  <a:schemeClr val="lt1"/>
                </a:solidFill>
              </a:rPr>
              <a:t>P</a:t>
            </a:r>
            <a:r>
              <a:rPr lang="en" sz="1400" dirty="0">
                <a:solidFill>
                  <a:schemeClr val="lt1"/>
                </a:solidFill>
              </a:rPr>
              <a:t>oojita.1@iitj.ac.in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</a:rPr>
              <a:t>+91  620 421 838 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80" name="Google Shape;580;p51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81" name="Google Shape;581;p51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82" name="Google Shape;582;p5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6" name="Google Shape;586;p51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7" name="Google Shape;587;p5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/>
          <a:srcRect l="4282" r="4282"/>
          <a:stretch/>
        </p:blipFill>
        <p:spPr>
          <a:xfrm>
            <a:off x="5381625" y="0"/>
            <a:ext cx="3762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4572000" y="1577400"/>
            <a:ext cx="2189951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4"/>
            <a:ext cx="2754058" cy="2333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2"/>
                </a:solidFill>
              </a:rPr>
              <a:t>To showcase one's skills, experiences, and accomplishments to potential employers, clients, or collaborators. Also, helps to establish a professional online presence, serve as a hub for sharing work samples, and help build a personal brand. Ultimately, it can lead to new opportunities and career advancement.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672375" y="1306286"/>
            <a:ext cx="3438583" cy="7837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MOTIVATION</a:t>
            </a:r>
            <a:endParaRPr dirty="0"/>
          </a:p>
        </p:txBody>
      </p:sp>
      <p:sp>
        <p:nvSpPr>
          <p:cNvPr id="171" name="Google Shape;171;p29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 idx="6"/>
          </p:nvPr>
        </p:nvSpPr>
        <p:spPr>
          <a:xfrm>
            <a:off x="6939809" y="699247"/>
            <a:ext cx="2027457" cy="3995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VARIOUS ASPECTS OF PORTFOLIO CREATION</a:t>
            </a:r>
            <a:endParaRPr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242910" y="1775684"/>
            <a:ext cx="1977415" cy="998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To showcase one’s skills and work experience to potential employers , making it easier to find job opportunities</a:t>
            </a: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3"/>
          </p:nvPr>
        </p:nvSpPr>
        <p:spPr>
          <a:xfrm>
            <a:off x="2610700" y="1775684"/>
            <a:ext cx="1961400" cy="1223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 freelancer's portfolio can showcase their work and win new business by demonstrating their skills and capabilities to potential clients.</a:t>
            </a:r>
            <a:endParaRPr sz="1100" dirty="0"/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5"/>
          </p:nvPr>
        </p:nvSpPr>
        <p:spPr>
          <a:xfrm>
            <a:off x="4644975" y="1775685"/>
            <a:ext cx="2254743" cy="932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Creative professionals create portfolios to showcase their artistic talents and vision in fields such as design, writing, and photography.</a:t>
            </a:r>
            <a:endParaRPr sz="1100"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492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FREELANCING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ctrTitle" idx="4"/>
          </p:nvPr>
        </p:nvSpPr>
        <p:spPr>
          <a:xfrm>
            <a:off x="4410635" y="1394415"/>
            <a:ext cx="2529173" cy="491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CREATIVE FIELDS</a:t>
            </a:r>
            <a:endParaRPr dirty="0"/>
          </a:p>
        </p:txBody>
      </p:sp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xfrm>
            <a:off x="242909" y="1394416"/>
            <a:ext cx="2294836" cy="492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SEARCH</a:t>
            </a:r>
            <a:endParaRPr dirty="0"/>
          </a:p>
        </p:txBody>
      </p:sp>
      <p:sp>
        <p:nvSpPr>
          <p:cNvPr id="264" name="Google Shape;264;p38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8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271" name="Google Shape;271;p38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8"/>
          <p:cNvSpPr/>
          <p:nvPr/>
        </p:nvSpPr>
        <p:spPr>
          <a:xfrm>
            <a:off x="3406159" y="971282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8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288" name="Google Shape;288;p38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8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295" name="Google Shape;295;p38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8"/>
          <p:cNvSpPr/>
          <p:nvPr/>
        </p:nvSpPr>
        <p:spPr>
          <a:xfrm>
            <a:off x="3403885" y="29746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38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10" name="Google Shape;310;p38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8"/>
          <p:cNvSpPr txBox="1">
            <a:spLocks noGrp="1"/>
          </p:cNvSpPr>
          <p:nvPr>
            <p:ph type="ctrTitle" idx="7"/>
          </p:nvPr>
        </p:nvSpPr>
        <p:spPr>
          <a:xfrm>
            <a:off x="107577" y="3367816"/>
            <a:ext cx="3065930" cy="4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ENTREPRENEURSHIP</a:t>
            </a:r>
            <a:endParaRPr dirty="0"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8"/>
          </p:nvPr>
        </p:nvSpPr>
        <p:spPr>
          <a:xfrm>
            <a:off x="242910" y="3754617"/>
            <a:ext cx="1977415" cy="121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Entrepreneurs can use a portfolio to showcase their business plans, prototypes, and case studies, attracting investors and demonstrating their execution skills.</a:t>
            </a:r>
            <a:endParaRPr sz="1100" dirty="0"/>
          </a:p>
        </p:txBody>
      </p:sp>
      <p:sp>
        <p:nvSpPr>
          <p:cNvPr id="317" name="Google Shape;317;p3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451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NETWORKING</a:t>
            </a:r>
            <a:endParaRPr dirty="0"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3"/>
          </p:nvPr>
        </p:nvSpPr>
        <p:spPr>
          <a:xfrm>
            <a:off x="2610700" y="3749084"/>
            <a:ext cx="1961400" cy="1223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Portfolio creation can help users network and collaborate with peers or industry experts by exchanging ideas, receiving feedback, and establishing connections.</a:t>
            </a:r>
          </a:p>
        </p:txBody>
      </p:sp>
      <p:sp>
        <p:nvSpPr>
          <p:cNvPr id="319" name="Google Shape;319;p38"/>
          <p:cNvSpPr txBox="1">
            <a:spLocks noGrp="1"/>
          </p:cNvSpPr>
          <p:nvPr>
            <p:ph type="ctrTitle" idx="14"/>
          </p:nvPr>
        </p:nvSpPr>
        <p:spPr>
          <a:xfrm>
            <a:off x="4638105" y="3367815"/>
            <a:ext cx="2254743" cy="6691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 BRANDING</a:t>
            </a:r>
            <a:endParaRPr dirty="0"/>
          </a:p>
        </p:txBody>
      </p:sp>
      <p:sp>
        <p:nvSpPr>
          <p:cNvPr id="320" name="Google Shape;320;p38"/>
          <p:cNvSpPr txBox="1">
            <a:spLocks noGrp="1"/>
          </p:cNvSpPr>
          <p:nvPr>
            <p:ph type="subTitle" idx="15"/>
          </p:nvPr>
        </p:nvSpPr>
        <p:spPr>
          <a:xfrm>
            <a:off x="4612192" y="3901492"/>
            <a:ext cx="2287528" cy="1071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Portfolio creation for personal branding and showcasing personality, interests, and values can help users establish an online presence and differentiate themselves.</a:t>
            </a: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837453" y="1481687"/>
            <a:ext cx="2939923" cy="843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EXPLAINATION OF EACH MODULE</a:t>
            </a:r>
            <a:endParaRPr sz="2400" dirty="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4457769" cy="68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This section showcases user’s work and projects, which may include design work, writing samples, photography, or other creative content. </a:t>
            </a:r>
            <a:r>
              <a:rPr lang="en-US" sz="1100" dirty="0">
                <a:solidFill>
                  <a:srgbClr val="000000"/>
                </a:solidFill>
                <a:latin typeface="Catamaran Light" panose="020B0604020202020204" charset="0"/>
                <a:cs typeface="Catamaran Light" panose="020B0604020202020204" charset="0"/>
              </a:rPr>
              <a:t>It is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atamaran Light" panose="020B0604020202020204" charset="0"/>
                <a:cs typeface="Catamaran Light" panose="020B0604020202020204" charset="0"/>
              </a:rPr>
              <a:t>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well-organized and easy to navigate, with clear descriptions of each project</a:t>
            </a:r>
            <a:endParaRPr sz="11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PORTFOLIO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31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HOME PAGE 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797121"/>
            <a:ext cx="435234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It’s the first page visitors will see when they land in website. It provides a clear overview of our brand and the services we offer, as well as a navigation menu that helps visitors find the information they need.</a:t>
            </a:r>
            <a:endParaRPr sz="11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ABOUT ME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8" y="1638859"/>
            <a:ext cx="446050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This section provides a detailed overview of who I am , my skills and expertise, and education. This include a professional profile photo and a summary of my career goals and objectives.</a:t>
            </a:r>
            <a:endParaRPr sz="11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CONTACT </a:t>
            </a:r>
            <a:endParaRPr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445777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This section includes my contact information, such as email address, phone number, and social media links. </a:t>
            </a:r>
            <a:endParaRPr sz="11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PRIVACY POLICY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288766" y="4037330"/>
            <a:ext cx="4597000" cy="88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It’s a legal document that outlines how we collect, use, and protect user data. It is included on our portfolio website to help establish trust and credibility with visitors.</a:t>
            </a: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 flipH="1">
            <a:off x="747267" y="192101"/>
            <a:ext cx="7649459" cy="614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747269" y="192101"/>
            <a:ext cx="7649459" cy="614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USER FLOW of  website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EFD6F-E0AB-7A5F-317F-E5B866B6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0" y="910958"/>
            <a:ext cx="7649459" cy="40404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"/>
          <p:cNvSpPr/>
          <p:nvPr/>
        </p:nvSpPr>
        <p:spPr>
          <a:xfrm>
            <a:off x="7814400" y="772236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49"/>
          <p:cNvSpPr/>
          <p:nvPr/>
        </p:nvSpPr>
        <p:spPr>
          <a:xfrm>
            <a:off x="5553461" y="1372250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1329600" y="1368020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49"/>
          <p:cNvSpPr txBox="1">
            <a:spLocks noGrp="1"/>
          </p:cNvSpPr>
          <p:nvPr>
            <p:ph type="ctrTitle"/>
          </p:nvPr>
        </p:nvSpPr>
        <p:spPr>
          <a:xfrm>
            <a:off x="2049600" y="161365"/>
            <a:ext cx="4128363" cy="1052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INCORPORATED</a:t>
            </a:r>
            <a:br>
              <a:rPr lang="en" dirty="0"/>
            </a:br>
            <a:r>
              <a:rPr lang="en" dirty="0"/>
              <a:t>SOFTWARE PRODUCT QUALITIES</a:t>
            </a:r>
            <a:endParaRPr dirty="0"/>
          </a:p>
        </p:txBody>
      </p:sp>
      <p:grpSp>
        <p:nvGrpSpPr>
          <p:cNvPr id="548" name="Google Shape;548;p49"/>
          <p:cNvGrpSpPr/>
          <p:nvPr/>
        </p:nvGrpSpPr>
        <p:grpSpPr>
          <a:xfrm>
            <a:off x="2210821" y="1533940"/>
            <a:ext cx="506574" cy="577802"/>
            <a:chOff x="4017435" y="1499912"/>
            <a:chExt cx="315092" cy="359397"/>
          </a:xfrm>
        </p:grpSpPr>
        <p:sp>
          <p:nvSpPr>
            <p:cNvPr id="549" name="Google Shape;549;p49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9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49"/>
          <p:cNvGrpSpPr/>
          <p:nvPr/>
        </p:nvGrpSpPr>
        <p:grpSpPr>
          <a:xfrm>
            <a:off x="6445674" y="1499418"/>
            <a:ext cx="487505" cy="577719"/>
            <a:chOff x="3122257" y="1508594"/>
            <a:chExt cx="294850" cy="349434"/>
          </a:xfrm>
        </p:grpSpPr>
        <p:sp>
          <p:nvSpPr>
            <p:cNvPr id="552" name="Google Shape;552;p49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49"/>
          <p:cNvSpPr txBox="1">
            <a:spLocks noGrp="1"/>
          </p:cNvSpPr>
          <p:nvPr>
            <p:ph type="subTitle" idx="1"/>
          </p:nvPr>
        </p:nvSpPr>
        <p:spPr>
          <a:xfrm>
            <a:off x="1413866" y="2571749"/>
            <a:ext cx="1921194" cy="1918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My website have a clear and intuitive interface, with easy-to-use navigation and well-organized content that helps users find the information they need quickly and easily.</a:t>
            </a:r>
            <a:endParaRPr lang="en-US" sz="1200" dirty="0"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558" name="Google Shape;558;p49"/>
          <p:cNvSpPr txBox="1">
            <a:spLocks noGrp="1"/>
          </p:cNvSpPr>
          <p:nvPr>
            <p:ph type="subTitle" idx="3"/>
          </p:nvPr>
        </p:nvSpPr>
        <p:spPr>
          <a:xfrm>
            <a:off x="4648840" y="2494691"/>
            <a:ext cx="3147984" cy="2315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Catamaran Light" panose="020B0604020202020204" charset="0"/>
                <a:cs typeface="Catamaran Light" panose="020B0604020202020204" charset="0"/>
              </a:rPr>
              <a:t>My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 website is maintainable, with clear and well-organized code, appropriate documentation, and other measures in place to ensure that the website can be updated, maintained, and improved over time</a:t>
            </a:r>
            <a:r>
              <a:rPr lang="en-US" sz="1200" dirty="0">
                <a:latin typeface="Catamaran Light" panose="020B0604020202020204" charset="0"/>
                <a:cs typeface="Catamaran Light" panose="020B0604020202020204" charset="0"/>
              </a:rPr>
              <a:t> 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This website loads quickly and responds to user input in a timely manner, with fast page load times and minimal lag or other performance issues.</a:t>
            </a:r>
            <a:endParaRPr sz="1200" dirty="0">
              <a:solidFill>
                <a:schemeClr val="dk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559" name="Google Shape;559;p49"/>
          <p:cNvSpPr txBox="1">
            <a:spLocks noGrp="1"/>
          </p:cNvSpPr>
          <p:nvPr>
            <p:ph type="ctrTitle" idx="4"/>
          </p:nvPr>
        </p:nvSpPr>
        <p:spPr>
          <a:xfrm>
            <a:off x="3075566" y="1762399"/>
            <a:ext cx="4721258" cy="732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MAINTAINABILITY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60" name="Google Shape;560;p49"/>
          <p:cNvSpPr txBox="1">
            <a:spLocks noGrp="1"/>
          </p:cNvSpPr>
          <p:nvPr>
            <p:ph type="ctrTitle" idx="2"/>
          </p:nvPr>
        </p:nvSpPr>
        <p:spPr>
          <a:xfrm>
            <a:off x="1767328" y="2147737"/>
            <a:ext cx="2581834" cy="399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USABILITY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/>
          <a:srcRect t="6861" b="22613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>
            <a:spLocks noGrp="1"/>
          </p:cNvSpPr>
          <p:nvPr>
            <p:ph type="ctrTitle"/>
          </p:nvPr>
        </p:nvSpPr>
        <p:spPr>
          <a:xfrm rot="-5400000">
            <a:off x="-753080" y="2169129"/>
            <a:ext cx="3708058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WATERFALL MODEL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1634399" y="860612"/>
            <a:ext cx="6303207" cy="37428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921007" y="1383126"/>
            <a:ext cx="5517137" cy="273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        Based on the choice ,depending on the specific requirements and constraints of the website portfolio project, we decided to work using the </a:t>
            </a: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Waterfall model.</a:t>
            </a:r>
            <a:endParaRPr lang="en-US" sz="1200" b="0" dirty="0">
              <a:solidFill>
                <a:schemeClr val="bg1"/>
              </a:solidFill>
              <a:effectLst/>
              <a:latin typeface="Catamaran Light" panose="020B0604020202020204" charset="0"/>
              <a:cs typeface="Catamaran Light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i="0" u="none" strike="noStrike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        For a relatively small and straightforward project like designing a free website portfolio, the Waterfall model will a better fit. This is because the Waterfall model provides a clear and well-defined structure for the project, with each stage completed before moving on to the next. This helps ensure that each aspect of the website portfolio is </a:t>
            </a:r>
            <a:r>
              <a:rPr lang="en-US" sz="1200" b="1" u="none" strike="noStrike" dirty="0">
                <a:solidFill>
                  <a:schemeClr val="bg1"/>
                </a:solidFill>
                <a:effectLst/>
                <a:latin typeface="Catamaran Light" panose="020B0604020202020204" charset="0"/>
                <a:cs typeface="Catamaran Light" panose="020B0604020202020204" charset="0"/>
              </a:rPr>
              <a:t>thoroughly designed and tested before it is deployed, reducing the risk of errors and omissions.</a:t>
            </a:r>
            <a:endParaRPr lang="en-US" sz="1200" b="0" dirty="0">
              <a:solidFill>
                <a:schemeClr val="bg1"/>
              </a:solidFill>
              <a:effectLst/>
              <a:latin typeface="Catamaran Light" panose="020B0604020202020204" charset="0"/>
              <a:cs typeface="Catamaran Light" panose="020B0604020202020204" charset="0"/>
            </a:endParaRPr>
          </a:p>
          <a:p>
            <a:br>
              <a:rPr lang="en-US" sz="1200" dirty="0">
                <a:solidFill>
                  <a:schemeClr val="bg1"/>
                </a:solidFill>
                <a:latin typeface="Catamaran Light" panose="020B0604020202020204" charset="0"/>
                <a:cs typeface="Catamaran Light" panose="020B0604020202020204" charset="0"/>
              </a:rPr>
            </a:br>
            <a:endParaRPr sz="1200" dirty="0">
              <a:solidFill>
                <a:schemeClr val="bg1"/>
              </a:solidFill>
              <a:latin typeface="Catamaran Light" panose="020B0604020202020204" charset="0"/>
              <a:cs typeface="Catamaran Light" panose="020B0604020202020204" charset="0"/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>
            <a:off x="2258125" y="192101"/>
            <a:ext cx="6891515" cy="768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WHY WATERFALL MODEL ?</a:t>
            </a:r>
            <a:endParaRPr dirty="0"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D310-AE76-4B38-9BB8-A09584118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706" y="443796"/>
            <a:ext cx="8071749" cy="753043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044F-6296-4E19-86FB-D38468B3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B71131D-AE92-42BB-85CA-CAB4A9B6BE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1" dirty="0"/>
              <a:t>PROJECT IDEATION AND SOLUTION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D621108-E561-4A29-885C-9AB65DC88C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Week 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C5A4ADB-AAD0-474A-9986-3DC8C8F334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63926" y="3592420"/>
            <a:ext cx="1255500" cy="1263889"/>
          </a:xfrm>
        </p:spPr>
        <p:txBody>
          <a:bodyPr/>
          <a:lstStyle/>
          <a:p>
            <a:r>
              <a:rPr lang="en-US" b="1" dirty="0"/>
              <a:t>DESIGINING AND DEVELOPING PORTFOLIO TEMPLATES</a:t>
            </a:r>
          </a:p>
          <a:p>
            <a:endParaRPr lang="en-US" b="1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B17DD9E-BA00-414F-BEA5-A05A7A15B1F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Week 6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6089865-FFCB-45BB-96E3-996E62E9454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/>
              <a:t>SRS </a:t>
            </a:r>
            <a:br>
              <a:rPr lang="en-US" b="1" dirty="0"/>
            </a:br>
            <a:r>
              <a:rPr lang="en-US" b="1" dirty="0"/>
              <a:t>DOCUMENT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CCCEC61-8C70-447C-8632-30F599E7CA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4DF42F8-C6CA-4D03-9E74-62CE392205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1" dirty="0"/>
              <a:t>SKELETON </a:t>
            </a:r>
          </a:p>
          <a:p>
            <a:r>
              <a:rPr lang="en-US" b="1" dirty="0"/>
              <a:t>OF WEBSITE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58D03A5-782E-458B-8532-121DA93F74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DDAA15-30BB-461F-A263-859EC46042C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52018" y="3592420"/>
            <a:ext cx="1255500" cy="1210101"/>
          </a:xfrm>
        </p:spPr>
        <p:txBody>
          <a:bodyPr/>
          <a:lstStyle/>
          <a:p>
            <a:r>
              <a:rPr lang="en-US" b="1" dirty="0"/>
              <a:t>LOGIN/USER</a:t>
            </a:r>
          </a:p>
          <a:p>
            <a:r>
              <a:rPr lang="en-US" b="1" dirty="0"/>
              <a:t>PAGE</a:t>
            </a:r>
          </a:p>
          <a:p>
            <a:endParaRPr lang="en-US" b="1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379FC1-A436-420D-A712-F5054B8A2F3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271B344-BAD2-40D3-122D-853583042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42" y="2216097"/>
            <a:ext cx="674513" cy="71130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01189E-7A3C-48E2-7FB4-0F37D5CA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31" y="2275283"/>
            <a:ext cx="606107" cy="5929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2DEB911-DF23-E6E1-B2C0-93DECCA33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23" y="2275284"/>
            <a:ext cx="603154" cy="5929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ABA979F-9C91-8CE6-F254-DE1723392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506" y="2284836"/>
            <a:ext cx="603154" cy="5833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336BFEE-40E5-25D3-89F6-C02DE8729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395" y="2336457"/>
            <a:ext cx="771758" cy="47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182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749</Words>
  <Application>Microsoft Office PowerPoint</Application>
  <PresentationFormat>On-screen Show (16:9)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Livvic</vt:lpstr>
      <vt:lpstr>Fira Sans Extra Condensed Medium</vt:lpstr>
      <vt:lpstr>Catamaran Light</vt:lpstr>
      <vt:lpstr>Arial</vt:lpstr>
      <vt:lpstr>Engineering Project Proposal by Slidesgo</vt:lpstr>
      <vt:lpstr>PORTFOLIO MAKING  WEBSITE</vt:lpstr>
      <vt:lpstr>MOTIVATION</vt:lpstr>
      <vt:lpstr>VARIOUS ASPECTS OF PORTFOLIO CREATION</vt:lpstr>
      <vt:lpstr>EXPLAINATION OF EACH MODULE</vt:lpstr>
      <vt:lpstr>USER FLOW of  website</vt:lpstr>
      <vt:lpstr>INCORPORATED SOFTWARE PRODUCT QUALITIES</vt:lpstr>
      <vt:lpstr>WATERFALL MODEL</vt:lpstr>
      <vt:lpstr>WHY WATERFALL MODEL ?</vt:lpstr>
      <vt:lpstr>Timeline </vt:lpstr>
      <vt:lpstr> Timeline [Contd.]</vt:lpstr>
      <vt:lpstr>SNEAK PEEK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MAKING  WEBSITE</dc:title>
  <dc:creator>kovidh 333</dc:creator>
  <cp:lastModifiedBy>kovidh 333</cp:lastModifiedBy>
  <cp:revision>2</cp:revision>
  <dcterms:modified xsi:type="dcterms:W3CDTF">2023-04-19T10:06:09Z</dcterms:modified>
</cp:coreProperties>
</file>